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74"/>
  </p:normalViewPr>
  <p:slideViewPr>
    <p:cSldViewPr snapToGrid="0" snapToObjects="1">
      <p:cViewPr varScale="1">
        <p:scale>
          <a:sx n="124" d="100"/>
          <a:sy n="124" d="100"/>
        </p:scale>
        <p:origin x="64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864E6E-F215-6B42-B149-EDA395BE0D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D242BE-2BE7-4F44-94E6-07968F304C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C465BE-5014-4C41-A64A-B6292AE185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97518-B539-B541-9E7B-130526F9EECA}" type="datetimeFigureOut">
              <a:rPr lang="en-US" smtClean="0"/>
              <a:t>10/25/19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3D480D-3D4E-FF42-8C21-8EF0009E0A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23E9EC-26E5-8F4C-88C9-81CA5848B8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3CD93-1483-BD49-A1AF-E0222A509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161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83CFF8-96EA-0445-984A-7AB206D7E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0628C7-D797-B446-91B2-CD410C5CC8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A14CCC-9690-464B-844C-F091635F5E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97518-B539-B541-9E7B-130526F9EECA}" type="datetimeFigureOut">
              <a:rPr lang="en-US" smtClean="0"/>
              <a:t>10/25/19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090AC6-0304-6647-A862-255233F18D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2BD213-0A1F-334F-B6DE-DD14011D9A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3CD93-1483-BD49-A1AF-E0222A509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575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D6F28F5-65E1-9743-8806-5A2590777E5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C657CD0-8DEB-9545-8668-DADFE0D731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087122-393E-064C-BBE6-A297E4E3EA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97518-B539-B541-9E7B-130526F9EECA}" type="datetimeFigureOut">
              <a:rPr lang="en-US" smtClean="0"/>
              <a:t>10/25/19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94E5EF-1DA4-2340-B11C-C3684FD7F5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07C0B8-9C1D-4F49-92D5-D7BD1A041B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3CD93-1483-BD49-A1AF-E0222A509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7705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25DEE0-5BC7-0A43-B94E-2717A4C580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1AB830-7237-EB40-8E51-46E8ADE8A3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43B770-9310-714A-B21A-EA432229D8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97518-B539-B541-9E7B-130526F9EECA}" type="datetimeFigureOut">
              <a:rPr lang="en-US" smtClean="0"/>
              <a:t>10/25/19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F906A8-527B-F247-AE5B-3E575A4870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DBE112-68EB-2B40-A7C7-C709F028B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3CD93-1483-BD49-A1AF-E0222A509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303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433769-44C0-4449-B81E-6B77E026F2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50FE1C-E68A-344C-954A-672C6D62E1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920722-EA33-B04C-A527-272303BEAA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97518-B539-B541-9E7B-130526F9EECA}" type="datetimeFigureOut">
              <a:rPr lang="en-US" smtClean="0"/>
              <a:t>10/25/19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FFE431-4DE7-C044-ACBD-5B54216583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43CA1C-1354-2141-BBF8-64D634428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3CD93-1483-BD49-A1AF-E0222A509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7712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0CCA9F-52C2-C043-BFAD-23F2C1B632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E52488-3CAD-9C42-8234-3D462610A1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AB2F7A-C32B-FC48-B936-4C4FC57A15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7C6DEE-1B25-B34A-A052-2A5B07C79F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97518-B539-B541-9E7B-130526F9EECA}" type="datetimeFigureOut">
              <a:rPr lang="en-US" smtClean="0"/>
              <a:t>10/25/19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749866-450E-3946-9248-1DFF748FA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65E087-AFC0-2A42-9AD0-342ED12217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3CD93-1483-BD49-A1AF-E0222A509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2518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5F66E7-D21C-6744-A0F7-BB3980FD3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B2745D-08BA-EF44-82EB-6306CB5395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64117D-80AA-8548-8110-EF27330687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B311CDC-8EA8-0649-8F1F-126D6480FF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712EDCA-7C99-FC49-8144-434139C600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3611852-FFAE-E544-9008-0E597D6495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97518-B539-B541-9E7B-130526F9EECA}" type="datetimeFigureOut">
              <a:rPr lang="en-US" smtClean="0"/>
              <a:t>10/25/19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5A6F517-94C2-C442-990C-EE16B77689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163AE71-CFAB-9E47-9508-2DB23F4F1E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3CD93-1483-BD49-A1AF-E0222A509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156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3866B0-E4D4-964E-8DB0-F5CCAB52BB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FBAF78-95B3-0947-9EB2-F263046D8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97518-B539-B541-9E7B-130526F9EECA}" type="datetimeFigureOut">
              <a:rPr lang="en-US" smtClean="0"/>
              <a:t>10/25/19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706F8B-DDC7-284F-A3B9-7D17C07F2B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A51485-73D9-BC4B-AC67-2BA72C1BD1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3CD93-1483-BD49-A1AF-E0222A509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8914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B33AC2D-23FF-9940-9098-187CD5E1CF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97518-B539-B541-9E7B-130526F9EECA}" type="datetimeFigureOut">
              <a:rPr lang="en-US" smtClean="0"/>
              <a:t>10/25/19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AF3F852-603B-2E40-8B39-B46B338EC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27EC3A-22C3-474C-924D-13AAD24A8F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3CD93-1483-BD49-A1AF-E0222A509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1357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BFBFDA-5DEC-1540-A04E-3E98F7C748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602FAE-9C41-364C-A41B-A01482D263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EFCF74-DC49-D24E-94E2-B5F85CEDDE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E00081-468A-094A-A91F-635554EB0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97518-B539-B541-9E7B-130526F9EECA}" type="datetimeFigureOut">
              <a:rPr lang="en-US" smtClean="0"/>
              <a:t>10/25/19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F20230-159B-BD4A-8703-4D7DBB2B48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443D86-39EB-3741-A4A9-F86D9B7443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3CD93-1483-BD49-A1AF-E0222A509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3298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33FE28-9D20-3942-9E05-2C6C554036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9E8C493-8E8B-E943-8EC3-245002E6ACD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4CA356-C826-EC4E-8037-FD55D54756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4FAB25-D212-C743-A109-ABED895E50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97518-B539-B541-9E7B-130526F9EECA}" type="datetimeFigureOut">
              <a:rPr lang="en-US" smtClean="0"/>
              <a:t>10/25/19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3BED3B-AB0F-9946-9267-3883E649C4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5ADB6C-C8B6-D44B-AD15-A899559CA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3CD93-1483-BD49-A1AF-E0222A509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7895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34587CE-0827-7E4E-BAC9-E653298265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FB72FA-CB63-F744-A037-F3C5CEA6BF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1F42DB-7894-0A49-B36C-BD9B7CAA1D7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197518-B539-B541-9E7B-130526F9EECA}" type="datetimeFigureOut">
              <a:rPr lang="en-US" smtClean="0"/>
              <a:t>10/25/19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044182-950E-344C-9437-F7BB0AFE95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D68F47-29D0-7140-A74C-32A44DAE3F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93CD93-1483-BD49-A1AF-E0222A509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2518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13927-0972-4B40-A3C7-B6435CA0E7C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E64D87C-1BBF-064D-967B-E5F8CDC5AB2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60A37E6-00AE-8643-8A7B-67985584A3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0D1EF1F-67C5-A84B-BD31-92F7A0ED81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109" y="378880"/>
            <a:ext cx="4296524" cy="97521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0DECDFF-4F93-B64D-AA10-8C8E653490F7}"/>
              </a:ext>
            </a:extLst>
          </p:cNvPr>
          <p:cNvSpPr txBox="1"/>
          <p:nvPr/>
        </p:nvSpPr>
        <p:spPr>
          <a:xfrm>
            <a:off x="1924692" y="1277034"/>
            <a:ext cx="41713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/>
              <a:t>flowers in the park?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1665571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B46764A-CF74-E944-8F69-B67D6BB91B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0D1EF1F-67C5-A84B-BD31-92F7A0ED81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109" y="378880"/>
            <a:ext cx="4296524" cy="97521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0DECDFF-4F93-B64D-AA10-8C8E653490F7}"/>
              </a:ext>
            </a:extLst>
          </p:cNvPr>
          <p:cNvSpPr txBox="1"/>
          <p:nvPr/>
        </p:nvSpPr>
        <p:spPr>
          <a:xfrm>
            <a:off x="1469204" y="1277034"/>
            <a:ext cx="52809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the plants in your home?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2153842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EDA7EC7-8A9F-564E-871E-AA80862BC7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1251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0D1EF1F-67C5-A84B-BD31-92F7A0ED81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109" y="378880"/>
            <a:ext cx="4296524" cy="97521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0DECDFF-4F93-B64D-AA10-8C8E653490F7}"/>
              </a:ext>
            </a:extLst>
          </p:cNvPr>
          <p:cNvSpPr txBox="1"/>
          <p:nvPr/>
        </p:nvSpPr>
        <p:spPr>
          <a:xfrm>
            <a:off x="1469204" y="1277034"/>
            <a:ext cx="52809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the school field?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6167603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CC1F975-EB44-1B46-8338-586046410F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274" y="0"/>
            <a:ext cx="121920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3ABE12D-DB4C-944F-904A-51C848DDFCA8}"/>
              </a:ext>
            </a:extLst>
          </p:cNvPr>
          <p:cNvSpPr/>
          <p:nvPr/>
        </p:nvSpPr>
        <p:spPr>
          <a:xfrm>
            <a:off x="-256852" y="256854"/>
            <a:ext cx="5445301" cy="1756881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0D1EF1F-67C5-A84B-BD31-92F7A0ED81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109" y="378880"/>
            <a:ext cx="4296524" cy="97521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0DECDFF-4F93-B64D-AA10-8C8E653490F7}"/>
              </a:ext>
            </a:extLst>
          </p:cNvPr>
          <p:cNvSpPr txBox="1"/>
          <p:nvPr/>
        </p:nvSpPr>
        <p:spPr>
          <a:xfrm>
            <a:off x="1469204" y="1277034"/>
            <a:ext cx="52809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the local reservoir?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7343013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F41FDA9-9D18-2F44-A9C8-FA3FBD1351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51C2641-9206-314E-A346-7527CA837D5F}"/>
              </a:ext>
            </a:extLst>
          </p:cNvPr>
          <p:cNvSpPr/>
          <p:nvPr/>
        </p:nvSpPr>
        <p:spPr>
          <a:xfrm>
            <a:off x="-256852" y="256854"/>
            <a:ext cx="7602874" cy="1756881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0D1EF1F-67C5-A84B-BD31-92F7A0ED81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109" y="378880"/>
            <a:ext cx="4296524" cy="97521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0DECDFF-4F93-B64D-AA10-8C8E653490F7}"/>
              </a:ext>
            </a:extLst>
          </p:cNvPr>
          <p:cNvSpPr txBox="1"/>
          <p:nvPr/>
        </p:nvSpPr>
        <p:spPr>
          <a:xfrm>
            <a:off x="1469204" y="1277034"/>
            <a:ext cx="62775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fruit and vegetables on the farm?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568501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0A7CC7E-82E2-3946-97FA-DDF871885E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3ABE12D-DB4C-944F-904A-51C848DDFCA8}"/>
              </a:ext>
            </a:extLst>
          </p:cNvPr>
          <p:cNvSpPr/>
          <p:nvPr/>
        </p:nvSpPr>
        <p:spPr>
          <a:xfrm>
            <a:off x="-256852" y="256854"/>
            <a:ext cx="5445301" cy="1756881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0D1EF1F-67C5-A84B-BD31-92F7A0ED81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109" y="378880"/>
            <a:ext cx="4296524" cy="97521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0DECDFF-4F93-B64D-AA10-8C8E653490F7}"/>
              </a:ext>
            </a:extLst>
          </p:cNvPr>
          <p:cNvSpPr txBox="1"/>
          <p:nvPr/>
        </p:nvSpPr>
        <p:spPr>
          <a:xfrm>
            <a:off x="1469204" y="1277034"/>
            <a:ext cx="52809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Victoria Falls?</a:t>
            </a:r>
            <a:endParaRPr lang="en-GB" sz="3200" b="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9811269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30F1E46-CFD9-2545-B2DE-04B2853F2D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51C2641-9206-314E-A346-7527CA837D5F}"/>
              </a:ext>
            </a:extLst>
          </p:cNvPr>
          <p:cNvSpPr/>
          <p:nvPr/>
        </p:nvSpPr>
        <p:spPr>
          <a:xfrm>
            <a:off x="-256852" y="256854"/>
            <a:ext cx="7602874" cy="1756881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0DECDFF-4F93-B64D-AA10-8C8E653490F7}"/>
              </a:ext>
            </a:extLst>
          </p:cNvPr>
          <p:cNvSpPr txBox="1"/>
          <p:nvPr/>
        </p:nvSpPr>
        <p:spPr>
          <a:xfrm>
            <a:off x="2876764" y="1277034"/>
            <a:ext cx="48699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but can you ever own it?</a:t>
            </a:r>
            <a:endParaRPr lang="en-US" sz="3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C3F28AD-A3CC-7340-BE61-271CE03140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676" y="424238"/>
            <a:ext cx="6924782" cy="1009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3588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36</Words>
  <Application>Microsoft Macintosh PowerPoint</Application>
  <PresentationFormat>Widescreen</PresentationFormat>
  <Paragraphs>7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Alysanne Parker</dc:creator>
  <cp:lastModifiedBy>Alysanne Parker</cp:lastModifiedBy>
  <cp:revision>1</cp:revision>
  <dcterms:created xsi:type="dcterms:W3CDTF">2019-10-25T11:18:21Z</dcterms:created>
  <dcterms:modified xsi:type="dcterms:W3CDTF">2019-10-25T11:36:05Z</dcterms:modified>
</cp:coreProperties>
</file>